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14272-7D94-468E-B5DA-9F91746FEEE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58935-F67F-4437-A3EF-8D8EFE89755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981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0A23F-13CE-42E3-8DF0-D55ED98CE38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17605-10C7-4431-8247-0DA6987D1D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39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7A167-02A4-4E9C-AE11-6CCA30165DC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69B4C-F7C0-45F3-A0F8-E1A51763429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32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A79F0-3123-4612-B62B-9C328F35077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3852D-8C11-4619-8E6F-4790EBE79F7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818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EF112-3B45-423A-9A32-5B3198B12A74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55718-D4A0-4617-922D-C0A6F718464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68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E3697-51EE-4728-ADD5-92269842F65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75A14-D4C2-43D9-8C0A-9C19592DE71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13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DC0F2-0851-462F-8939-D76D5C8FAE7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CF21D-7D48-4D0B-A2D7-A0B8BF1D1D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14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84218-69B8-4031-A583-3DE5253B47FD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8E36F-D734-42FD-B830-56551628AA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30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F6426-671D-4F02-BD48-E96A2BA44B11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C53BE-546C-41B8-9C5C-329EFEB59A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4971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A8585-E7EA-4849-A43C-7D2773040FF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64BDB-AA24-491E-B056-81F956A1D6D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224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08E45-A64D-4F86-A164-CA950076FEB0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F7126-B7FB-45A7-82BB-07A239C1F0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09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D0FFEB-685E-4182-85F5-633863783398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0300D-D5F0-4C57-AEE7-21187299996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5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4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2342616" y="893763"/>
            <a:ext cx="44444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Neuropilin-1 (NRP-1)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#S01-019S / S01-019)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78760" y="5363547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Neuropilin-1 (NRP-1)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10%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71" y="1628800"/>
            <a:ext cx="1312217" cy="333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2011-05-05T06:06:51Z</dcterms:created>
  <dcterms:modified xsi:type="dcterms:W3CDTF">2015-03-23T11:56:55Z</dcterms:modified>
</cp:coreProperties>
</file>